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GUN TYPE SPOT WELDING MACHINE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gun type spot welding machine 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0"/>
            <a:ext cx="5181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GUN TYPE SPOT WELDING MACHINE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133602"/>
          <a:ext cx="8382000" cy="4572000"/>
        </p:xfrm>
        <a:graphic>
          <a:graphicData uri="http://schemas.openxmlformats.org/drawingml/2006/table">
            <a:tbl>
              <a:tblPr/>
              <a:tblGrid>
                <a:gridCol w="2593918"/>
                <a:gridCol w="5788082"/>
              </a:tblGrid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KVA	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15to25 kva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Type	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Gun type flexible arm spot weld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Gun operation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manual hand operated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Gun cable length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300-600mm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Input volt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415 volt (2 phase)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Throat depth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100 mm (detachable gun)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Welding thickness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0.5 to 1mm x2[SS material]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Tip size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12mm Dia CR-CU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Control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SCR control/weld timer(or) microprocessor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65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    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/>
  <cp:lastModifiedBy>uer</cp:lastModifiedBy>
  <cp:revision>6</cp:revision>
  <dcterms:created xsi:type="dcterms:W3CDTF">2006-08-16T00:00:00Z</dcterms:created>
  <dcterms:modified xsi:type="dcterms:W3CDTF">2011-11-17T10:22:16Z</dcterms:modified>
</cp:coreProperties>
</file>